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65" r:id="rId2"/>
    <p:sldId id="310" r:id="rId3"/>
    <p:sldId id="321" r:id="rId4"/>
    <p:sldId id="311" r:id="rId5"/>
    <p:sldId id="324" r:id="rId6"/>
    <p:sldId id="312" r:id="rId7"/>
    <p:sldId id="313" r:id="rId8"/>
    <p:sldId id="322" r:id="rId9"/>
    <p:sldId id="323" r:id="rId10"/>
    <p:sldId id="320" r:id="rId11"/>
    <p:sldId id="314" r:id="rId12"/>
    <p:sldId id="318" r:id="rId13"/>
    <p:sldId id="325" r:id="rId14"/>
  </p:sldIdLst>
  <p:sldSz cx="12188825" cy="6858000"/>
  <p:notesSz cx="6858000" cy="91440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kshya gupta" initials="lg" lastIdx="1" clrIdx="0">
    <p:extLst>
      <p:ext uri="{19B8F6BF-5375-455C-9EA6-DF929625EA0E}">
        <p15:presenceInfo xmlns:p15="http://schemas.microsoft.com/office/powerpoint/2012/main" userId="bd4ced4e0af9c1f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78" autoAdjust="0"/>
    <p:restoredTop sz="94629" autoAdjust="0"/>
  </p:normalViewPr>
  <p:slideViewPr>
    <p:cSldViewPr showGuides="1">
      <p:cViewPr varScale="1">
        <p:scale>
          <a:sx n="83" d="100"/>
          <a:sy n="83" d="100"/>
        </p:scale>
        <p:origin x="446" y="7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9DE493-19D7-4EC9-97C9-5F26233F1106}" type="doc">
      <dgm:prSet loTypeId="urn:microsoft.com/office/officeart/2005/8/layout/hProcess4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B986F71-3126-4196-BD30-74AEDC39A1CA}">
      <dgm:prSet phldrT="[Text]"/>
      <dgm:spPr/>
      <dgm:t>
        <a:bodyPr/>
        <a:lstStyle/>
        <a:p>
          <a:r>
            <a:rPr lang="en-US" dirty="0"/>
            <a:t>Type</a:t>
          </a:r>
        </a:p>
      </dgm:t>
    </dgm:pt>
    <dgm:pt modelId="{9B3CE34A-9B3E-4D5F-94E0-DFBB94FF5A03}" type="parTrans" cxnId="{1423FC72-83C7-4510-8021-28EAEA493E68}">
      <dgm:prSet/>
      <dgm:spPr/>
      <dgm:t>
        <a:bodyPr/>
        <a:lstStyle/>
        <a:p>
          <a:endParaRPr lang="en-US"/>
        </a:p>
      </dgm:t>
    </dgm:pt>
    <dgm:pt modelId="{D0B150DF-3AA4-454C-8652-25880449C422}" type="sibTrans" cxnId="{1423FC72-83C7-4510-8021-28EAEA493E68}">
      <dgm:prSet/>
      <dgm:spPr/>
      <dgm:t>
        <a:bodyPr/>
        <a:lstStyle/>
        <a:p>
          <a:endParaRPr lang="en-US"/>
        </a:p>
      </dgm:t>
    </dgm:pt>
    <dgm:pt modelId="{AB2E8498-CC81-452F-A895-08F3845AA347}">
      <dgm:prSet phldrT="[Text]"/>
      <dgm:spPr/>
      <dgm:t>
        <a:bodyPr/>
        <a:lstStyle/>
        <a:p>
          <a:r>
            <a:rPr lang="en-US" dirty="0"/>
            <a:t>Type the Message </a:t>
          </a:r>
        </a:p>
      </dgm:t>
    </dgm:pt>
    <dgm:pt modelId="{4C65E2C8-0CBB-4D8C-AD60-6B0105C62B84}" type="parTrans" cxnId="{2D5B3E3B-3EE5-4072-933E-27DF5400591C}">
      <dgm:prSet/>
      <dgm:spPr/>
      <dgm:t>
        <a:bodyPr/>
        <a:lstStyle/>
        <a:p>
          <a:endParaRPr lang="en-US"/>
        </a:p>
      </dgm:t>
    </dgm:pt>
    <dgm:pt modelId="{9A1F3304-AA9E-4FBC-89BA-9095C80E47C9}" type="sibTrans" cxnId="{2D5B3E3B-3EE5-4072-933E-27DF5400591C}">
      <dgm:prSet/>
      <dgm:spPr/>
      <dgm:t>
        <a:bodyPr/>
        <a:lstStyle/>
        <a:p>
          <a:endParaRPr lang="en-US"/>
        </a:p>
      </dgm:t>
    </dgm:pt>
    <dgm:pt modelId="{F6D27D1B-CDCB-481F-B8FA-AB31B2A119DE}">
      <dgm:prSet phldrT="[Text]"/>
      <dgm:spPr/>
      <dgm:t>
        <a:bodyPr/>
        <a:lstStyle/>
        <a:p>
          <a:r>
            <a:rPr lang="en-US" dirty="0"/>
            <a:t>Send</a:t>
          </a:r>
        </a:p>
      </dgm:t>
    </dgm:pt>
    <dgm:pt modelId="{8A7BF306-8E53-4B16-9E7E-A79AE3DF6BE2}" type="parTrans" cxnId="{A63D53AC-541A-4D09-9620-8B1C8D7B91DE}">
      <dgm:prSet/>
      <dgm:spPr/>
      <dgm:t>
        <a:bodyPr/>
        <a:lstStyle/>
        <a:p>
          <a:endParaRPr lang="en-US"/>
        </a:p>
      </dgm:t>
    </dgm:pt>
    <dgm:pt modelId="{7AEB6639-3258-49E8-8B1F-B4A9C61922BE}" type="sibTrans" cxnId="{A63D53AC-541A-4D09-9620-8B1C8D7B91DE}">
      <dgm:prSet/>
      <dgm:spPr/>
      <dgm:t>
        <a:bodyPr/>
        <a:lstStyle/>
        <a:p>
          <a:endParaRPr lang="en-US"/>
        </a:p>
      </dgm:t>
    </dgm:pt>
    <dgm:pt modelId="{0B00F5A8-A0EF-4111-9D86-004317B4F49E}">
      <dgm:prSet phldrT="[Text]"/>
      <dgm:spPr/>
      <dgm:t>
        <a:bodyPr/>
        <a:lstStyle/>
        <a:p>
          <a:r>
            <a:rPr lang="en-US" dirty="0"/>
            <a:t>Send the Message</a:t>
          </a:r>
        </a:p>
      </dgm:t>
    </dgm:pt>
    <dgm:pt modelId="{EC916B99-8D26-4265-B7BE-BB461C68DA5C}" type="parTrans" cxnId="{86F910E7-C9D0-48E5-A3A3-C70127E96FC1}">
      <dgm:prSet/>
      <dgm:spPr/>
      <dgm:t>
        <a:bodyPr/>
        <a:lstStyle/>
        <a:p>
          <a:endParaRPr lang="en-US"/>
        </a:p>
      </dgm:t>
    </dgm:pt>
    <dgm:pt modelId="{CE48C676-980A-4BAC-A3C8-9ABC315DAE51}" type="sibTrans" cxnId="{86F910E7-C9D0-48E5-A3A3-C70127E96FC1}">
      <dgm:prSet/>
      <dgm:spPr/>
      <dgm:t>
        <a:bodyPr/>
        <a:lstStyle/>
        <a:p>
          <a:endParaRPr lang="en-US"/>
        </a:p>
      </dgm:t>
    </dgm:pt>
    <dgm:pt modelId="{58828492-5CEF-4AFE-95CB-5D7E6A18158B}">
      <dgm:prSet phldrT="[Text]"/>
      <dgm:spPr/>
      <dgm:t>
        <a:bodyPr/>
        <a:lstStyle/>
        <a:p>
          <a:r>
            <a:rPr lang="en-US" dirty="0"/>
            <a:t>Display</a:t>
          </a:r>
        </a:p>
      </dgm:t>
    </dgm:pt>
    <dgm:pt modelId="{F664BA43-1B81-496F-A04E-CE4B4A525697}" type="parTrans" cxnId="{ECE9152A-59A8-4A3A-9D34-DB38A074F636}">
      <dgm:prSet/>
      <dgm:spPr/>
      <dgm:t>
        <a:bodyPr/>
        <a:lstStyle/>
        <a:p>
          <a:endParaRPr lang="en-US"/>
        </a:p>
      </dgm:t>
    </dgm:pt>
    <dgm:pt modelId="{2D386477-EC66-449A-8D41-5F8A212C3D8E}" type="sibTrans" cxnId="{ECE9152A-59A8-4A3A-9D34-DB38A074F636}">
      <dgm:prSet/>
      <dgm:spPr/>
      <dgm:t>
        <a:bodyPr/>
        <a:lstStyle/>
        <a:p>
          <a:endParaRPr lang="en-US"/>
        </a:p>
      </dgm:t>
    </dgm:pt>
    <dgm:pt modelId="{68838C34-4D02-49F8-ADD7-BFA90D87B7EA}">
      <dgm:prSet phldrT="[Text]"/>
      <dgm:spPr/>
      <dgm:t>
        <a:bodyPr/>
        <a:lstStyle/>
        <a:p>
          <a:r>
            <a:rPr lang="en-US" dirty="0"/>
            <a:t>Display the text send.</a:t>
          </a:r>
        </a:p>
      </dgm:t>
    </dgm:pt>
    <dgm:pt modelId="{F2AD00AD-6A23-4C89-A107-68EF5D1F0B94}" type="parTrans" cxnId="{4143D757-8617-4C89-8322-E3B29A1874AF}">
      <dgm:prSet/>
      <dgm:spPr/>
      <dgm:t>
        <a:bodyPr/>
        <a:lstStyle/>
        <a:p>
          <a:endParaRPr lang="en-US"/>
        </a:p>
      </dgm:t>
    </dgm:pt>
    <dgm:pt modelId="{FFC4FCE7-6F2F-4F91-A74A-7C4C32A81657}" type="sibTrans" cxnId="{4143D757-8617-4C89-8322-E3B29A1874AF}">
      <dgm:prSet/>
      <dgm:spPr/>
      <dgm:t>
        <a:bodyPr/>
        <a:lstStyle/>
        <a:p>
          <a:endParaRPr lang="en-US"/>
        </a:p>
      </dgm:t>
    </dgm:pt>
    <dgm:pt modelId="{3960CFF8-4383-4382-8D6D-F2A00F508E8D}" type="pres">
      <dgm:prSet presAssocID="{0E9DE493-19D7-4EC9-97C9-5F26233F1106}" presName="Name0" presStyleCnt="0">
        <dgm:presLayoutVars>
          <dgm:dir/>
          <dgm:animLvl val="lvl"/>
          <dgm:resizeHandles val="exact"/>
        </dgm:presLayoutVars>
      </dgm:prSet>
      <dgm:spPr/>
    </dgm:pt>
    <dgm:pt modelId="{366CFF54-5C8F-47F9-BFD8-D9AF3EADDA3E}" type="pres">
      <dgm:prSet presAssocID="{0E9DE493-19D7-4EC9-97C9-5F26233F1106}" presName="tSp" presStyleCnt="0"/>
      <dgm:spPr/>
    </dgm:pt>
    <dgm:pt modelId="{13688FBD-4079-41FE-A6A2-B5B0F293E6BF}" type="pres">
      <dgm:prSet presAssocID="{0E9DE493-19D7-4EC9-97C9-5F26233F1106}" presName="bSp" presStyleCnt="0"/>
      <dgm:spPr/>
    </dgm:pt>
    <dgm:pt modelId="{224851B6-C14D-49DE-883B-A13003DA4601}" type="pres">
      <dgm:prSet presAssocID="{0E9DE493-19D7-4EC9-97C9-5F26233F1106}" presName="process" presStyleCnt="0"/>
      <dgm:spPr/>
    </dgm:pt>
    <dgm:pt modelId="{1439717B-283C-48FF-AF62-1990F52B6512}" type="pres">
      <dgm:prSet presAssocID="{FB986F71-3126-4196-BD30-74AEDC39A1CA}" presName="composite1" presStyleCnt="0"/>
      <dgm:spPr/>
    </dgm:pt>
    <dgm:pt modelId="{BCCE6711-D1D8-4B2C-917E-41AB5A6114A8}" type="pres">
      <dgm:prSet presAssocID="{FB986F71-3126-4196-BD30-74AEDC39A1CA}" presName="dummyNode1" presStyleLbl="node1" presStyleIdx="0" presStyleCnt="3"/>
      <dgm:spPr/>
    </dgm:pt>
    <dgm:pt modelId="{96015622-8A46-45CF-A72A-2856B699B374}" type="pres">
      <dgm:prSet presAssocID="{FB986F71-3126-4196-BD30-74AEDC39A1CA}" presName="childNode1" presStyleLbl="bgAcc1" presStyleIdx="0" presStyleCnt="3">
        <dgm:presLayoutVars>
          <dgm:bulletEnabled val="1"/>
        </dgm:presLayoutVars>
      </dgm:prSet>
      <dgm:spPr/>
    </dgm:pt>
    <dgm:pt modelId="{BFE859F2-A9E8-4F95-9161-8EC68F2D30C4}" type="pres">
      <dgm:prSet presAssocID="{FB986F71-3126-4196-BD30-74AEDC39A1CA}" presName="childNode1tx" presStyleLbl="bgAcc1" presStyleIdx="0" presStyleCnt="3">
        <dgm:presLayoutVars>
          <dgm:bulletEnabled val="1"/>
        </dgm:presLayoutVars>
      </dgm:prSet>
      <dgm:spPr/>
    </dgm:pt>
    <dgm:pt modelId="{E18C6CF4-EDEB-4539-A36D-E0355B626199}" type="pres">
      <dgm:prSet presAssocID="{FB986F71-3126-4196-BD30-74AEDC39A1CA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D9FCD5E9-9E94-4534-BAB4-3DB8EB44E7D0}" type="pres">
      <dgm:prSet presAssocID="{FB986F71-3126-4196-BD30-74AEDC39A1CA}" presName="connSite1" presStyleCnt="0"/>
      <dgm:spPr/>
    </dgm:pt>
    <dgm:pt modelId="{6A63D16E-EEE6-4267-97EA-5AD7D2BC4E84}" type="pres">
      <dgm:prSet presAssocID="{D0B150DF-3AA4-454C-8652-25880449C422}" presName="Name9" presStyleLbl="sibTrans2D1" presStyleIdx="0" presStyleCnt="2"/>
      <dgm:spPr/>
    </dgm:pt>
    <dgm:pt modelId="{59BAED1E-A4FE-4FA3-8716-57917AF47F38}" type="pres">
      <dgm:prSet presAssocID="{F6D27D1B-CDCB-481F-B8FA-AB31B2A119DE}" presName="composite2" presStyleCnt="0"/>
      <dgm:spPr/>
    </dgm:pt>
    <dgm:pt modelId="{5C833856-7FAF-4B27-932C-67C7D08339F2}" type="pres">
      <dgm:prSet presAssocID="{F6D27D1B-CDCB-481F-B8FA-AB31B2A119DE}" presName="dummyNode2" presStyleLbl="node1" presStyleIdx="0" presStyleCnt="3"/>
      <dgm:spPr/>
    </dgm:pt>
    <dgm:pt modelId="{E83793B4-2C5C-4D90-82FA-E5EE4745664D}" type="pres">
      <dgm:prSet presAssocID="{F6D27D1B-CDCB-481F-B8FA-AB31B2A119DE}" presName="childNode2" presStyleLbl="bgAcc1" presStyleIdx="1" presStyleCnt="3">
        <dgm:presLayoutVars>
          <dgm:bulletEnabled val="1"/>
        </dgm:presLayoutVars>
      </dgm:prSet>
      <dgm:spPr/>
    </dgm:pt>
    <dgm:pt modelId="{67FFE978-6FBE-4424-80BE-B9E4B4DD0695}" type="pres">
      <dgm:prSet presAssocID="{F6D27D1B-CDCB-481F-B8FA-AB31B2A119DE}" presName="childNode2tx" presStyleLbl="bgAcc1" presStyleIdx="1" presStyleCnt="3">
        <dgm:presLayoutVars>
          <dgm:bulletEnabled val="1"/>
        </dgm:presLayoutVars>
      </dgm:prSet>
      <dgm:spPr/>
    </dgm:pt>
    <dgm:pt modelId="{029D1FDE-4DD7-4FA5-8C70-0C747477B66C}" type="pres">
      <dgm:prSet presAssocID="{F6D27D1B-CDCB-481F-B8FA-AB31B2A119DE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C2556EF6-41FF-46C6-8829-911BFA533FFE}" type="pres">
      <dgm:prSet presAssocID="{F6D27D1B-CDCB-481F-B8FA-AB31B2A119DE}" presName="connSite2" presStyleCnt="0"/>
      <dgm:spPr/>
    </dgm:pt>
    <dgm:pt modelId="{DC2A0ADB-DCE3-4BF4-9952-0394865777AC}" type="pres">
      <dgm:prSet presAssocID="{7AEB6639-3258-49E8-8B1F-B4A9C61922BE}" presName="Name18" presStyleLbl="sibTrans2D1" presStyleIdx="1" presStyleCnt="2"/>
      <dgm:spPr/>
    </dgm:pt>
    <dgm:pt modelId="{A874A3A3-A340-4ABC-99B5-7529D4415335}" type="pres">
      <dgm:prSet presAssocID="{58828492-5CEF-4AFE-95CB-5D7E6A18158B}" presName="composite1" presStyleCnt="0"/>
      <dgm:spPr/>
    </dgm:pt>
    <dgm:pt modelId="{14032C0B-60AE-432B-A713-F993D1C4BA8F}" type="pres">
      <dgm:prSet presAssocID="{58828492-5CEF-4AFE-95CB-5D7E6A18158B}" presName="dummyNode1" presStyleLbl="node1" presStyleIdx="1" presStyleCnt="3"/>
      <dgm:spPr/>
    </dgm:pt>
    <dgm:pt modelId="{69C28D3B-E083-42DF-9EA0-916CA12125A9}" type="pres">
      <dgm:prSet presAssocID="{58828492-5CEF-4AFE-95CB-5D7E6A18158B}" presName="childNode1" presStyleLbl="bgAcc1" presStyleIdx="2" presStyleCnt="3">
        <dgm:presLayoutVars>
          <dgm:bulletEnabled val="1"/>
        </dgm:presLayoutVars>
      </dgm:prSet>
      <dgm:spPr/>
    </dgm:pt>
    <dgm:pt modelId="{843715D2-C2C2-41EB-BDA3-21230FBA46DB}" type="pres">
      <dgm:prSet presAssocID="{58828492-5CEF-4AFE-95CB-5D7E6A18158B}" presName="childNode1tx" presStyleLbl="bgAcc1" presStyleIdx="2" presStyleCnt="3">
        <dgm:presLayoutVars>
          <dgm:bulletEnabled val="1"/>
        </dgm:presLayoutVars>
      </dgm:prSet>
      <dgm:spPr/>
    </dgm:pt>
    <dgm:pt modelId="{047F5837-10E2-4FFC-A492-DB8A19EF48CA}" type="pres">
      <dgm:prSet presAssocID="{58828492-5CEF-4AFE-95CB-5D7E6A18158B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7D6A154D-27BB-4CCE-9250-BCDD2CD5C383}" type="pres">
      <dgm:prSet presAssocID="{58828492-5CEF-4AFE-95CB-5D7E6A18158B}" presName="connSite1" presStyleCnt="0"/>
      <dgm:spPr/>
    </dgm:pt>
  </dgm:ptLst>
  <dgm:cxnLst>
    <dgm:cxn modelId="{1FE4D618-724E-4829-BED3-DAA3C651B769}" type="presOf" srcId="{0B00F5A8-A0EF-4111-9D86-004317B4F49E}" destId="{E83793B4-2C5C-4D90-82FA-E5EE4745664D}" srcOrd="0" destOrd="0" presId="urn:microsoft.com/office/officeart/2005/8/layout/hProcess4"/>
    <dgm:cxn modelId="{A08CE81F-A93E-429F-943D-3B3662A0C042}" type="presOf" srcId="{F6D27D1B-CDCB-481F-B8FA-AB31B2A119DE}" destId="{029D1FDE-4DD7-4FA5-8C70-0C747477B66C}" srcOrd="0" destOrd="0" presId="urn:microsoft.com/office/officeart/2005/8/layout/hProcess4"/>
    <dgm:cxn modelId="{ECE9152A-59A8-4A3A-9D34-DB38A074F636}" srcId="{0E9DE493-19D7-4EC9-97C9-5F26233F1106}" destId="{58828492-5CEF-4AFE-95CB-5D7E6A18158B}" srcOrd="2" destOrd="0" parTransId="{F664BA43-1B81-496F-A04E-CE4B4A525697}" sibTransId="{2D386477-EC66-449A-8D41-5F8A212C3D8E}"/>
    <dgm:cxn modelId="{2D5B3E3B-3EE5-4072-933E-27DF5400591C}" srcId="{FB986F71-3126-4196-BD30-74AEDC39A1CA}" destId="{AB2E8498-CC81-452F-A895-08F3845AA347}" srcOrd="0" destOrd="0" parTransId="{4C65E2C8-0CBB-4D8C-AD60-6B0105C62B84}" sibTransId="{9A1F3304-AA9E-4FBC-89BA-9095C80E47C9}"/>
    <dgm:cxn modelId="{241A4F42-3815-4A3A-A31B-C5E11FFB5E6D}" type="presOf" srcId="{FB986F71-3126-4196-BD30-74AEDC39A1CA}" destId="{E18C6CF4-EDEB-4539-A36D-E0355B626199}" srcOrd="0" destOrd="0" presId="urn:microsoft.com/office/officeart/2005/8/layout/hProcess4"/>
    <dgm:cxn modelId="{402F9D43-6A91-4B87-83A0-426BC9CD76A6}" type="presOf" srcId="{0B00F5A8-A0EF-4111-9D86-004317B4F49E}" destId="{67FFE978-6FBE-4424-80BE-B9E4B4DD0695}" srcOrd="1" destOrd="0" presId="urn:microsoft.com/office/officeart/2005/8/layout/hProcess4"/>
    <dgm:cxn modelId="{1423FC72-83C7-4510-8021-28EAEA493E68}" srcId="{0E9DE493-19D7-4EC9-97C9-5F26233F1106}" destId="{FB986F71-3126-4196-BD30-74AEDC39A1CA}" srcOrd="0" destOrd="0" parTransId="{9B3CE34A-9B3E-4D5F-94E0-DFBB94FF5A03}" sibTransId="{D0B150DF-3AA4-454C-8652-25880449C422}"/>
    <dgm:cxn modelId="{4143D757-8617-4C89-8322-E3B29A1874AF}" srcId="{58828492-5CEF-4AFE-95CB-5D7E6A18158B}" destId="{68838C34-4D02-49F8-ADD7-BFA90D87B7EA}" srcOrd="0" destOrd="0" parTransId="{F2AD00AD-6A23-4C89-A107-68EF5D1F0B94}" sibTransId="{FFC4FCE7-6F2F-4F91-A74A-7C4C32A81657}"/>
    <dgm:cxn modelId="{550EC38B-566A-4081-A7BE-0E49BE02764D}" type="presOf" srcId="{AB2E8498-CC81-452F-A895-08F3845AA347}" destId="{BFE859F2-A9E8-4F95-9161-8EC68F2D30C4}" srcOrd="1" destOrd="0" presId="urn:microsoft.com/office/officeart/2005/8/layout/hProcess4"/>
    <dgm:cxn modelId="{A63D53AC-541A-4D09-9620-8B1C8D7B91DE}" srcId="{0E9DE493-19D7-4EC9-97C9-5F26233F1106}" destId="{F6D27D1B-CDCB-481F-B8FA-AB31B2A119DE}" srcOrd="1" destOrd="0" parTransId="{8A7BF306-8E53-4B16-9E7E-A79AE3DF6BE2}" sibTransId="{7AEB6639-3258-49E8-8B1F-B4A9C61922BE}"/>
    <dgm:cxn modelId="{4E74EABF-20DE-46D5-9BE9-0F84CEAF66AB}" type="presOf" srcId="{D0B150DF-3AA4-454C-8652-25880449C422}" destId="{6A63D16E-EEE6-4267-97EA-5AD7D2BC4E84}" srcOrd="0" destOrd="0" presId="urn:microsoft.com/office/officeart/2005/8/layout/hProcess4"/>
    <dgm:cxn modelId="{95276BC3-D2A9-422F-9390-BED3FD8C7BB0}" type="presOf" srcId="{0E9DE493-19D7-4EC9-97C9-5F26233F1106}" destId="{3960CFF8-4383-4382-8D6D-F2A00F508E8D}" srcOrd="0" destOrd="0" presId="urn:microsoft.com/office/officeart/2005/8/layout/hProcess4"/>
    <dgm:cxn modelId="{90D5F6C6-4E25-4C59-9DF6-6E2B25A59F46}" type="presOf" srcId="{68838C34-4D02-49F8-ADD7-BFA90D87B7EA}" destId="{69C28D3B-E083-42DF-9EA0-916CA12125A9}" srcOrd="0" destOrd="0" presId="urn:microsoft.com/office/officeart/2005/8/layout/hProcess4"/>
    <dgm:cxn modelId="{A507C8D3-A0BB-44E4-82F7-15D18D34238D}" type="presOf" srcId="{68838C34-4D02-49F8-ADD7-BFA90D87B7EA}" destId="{843715D2-C2C2-41EB-BDA3-21230FBA46DB}" srcOrd="1" destOrd="0" presId="urn:microsoft.com/office/officeart/2005/8/layout/hProcess4"/>
    <dgm:cxn modelId="{FA45DADE-266F-4B82-B02F-D2732D8D9F51}" type="presOf" srcId="{58828492-5CEF-4AFE-95CB-5D7E6A18158B}" destId="{047F5837-10E2-4FFC-A492-DB8A19EF48CA}" srcOrd="0" destOrd="0" presId="urn:microsoft.com/office/officeart/2005/8/layout/hProcess4"/>
    <dgm:cxn modelId="{86F910E7-C9D0-48E5-A3A3-C70127E96FC1}" srcId="{F6D27D1B-CDCB-481F-B8FA-AB31B2A119DE}" destId="{0B00F5A8-A0EF-4111-9D86-004317B4F49E}" srcOrd="0" destOrd="0" parTransId="{EC916B99-8D26-4265-B7BE-BB461C68DA5C}" sibTransId="{CE48C676-980A-4BAC-A3C8-9ABC315DAE51}"/>
    <dgm:cxn modelId="{732F9AFA-01BF-4C18-A659-D951BF9FC05D}" type="presOf" srcId="{AB2E8498-CC81-452F-A895-08F3845AA347}" destId="{96015622-8A46-45CF-A72A-2856B699B374}" srcOrd="0" destOrd="0" presId="urn:microsoft.com/office/officeart/2005/8/layout/hProcess4"/>
    <dgm:cxn modelId="{E95209FE-82B0-40EF-AFE6-D8CCCCEA50E1}" type="presOf" srcId="{7AEB6639-3258-49E8-8B1F-B4A9C61922BE}" destId="{DC2A0ADB-DCE3-4BF4-9952-0394865777AC}" srcOrd="0" destOrd="0" presId="urn:microsoft.com/office/officeart/2005/8/layout/hProcess4"/>
    <dgm:cxn modelId="{89F19664-F574-44B4-924E-3D107B743F23}" type="presParOf" srcId="{3960CFF8-4383-4382-8D6D-F2A00F508E8D}" destId="{366CFF54-5C8F-47F9-BFD8-D9AF3EADDA3E}" srcOrd="0" destOrd="0" presId="urn:microsoft.com/office/officeart/2005/8/layout/hProcess4"/>
    <dgm:cxn modelId="{75C41B37-1CBE-4C45-8C4B-850855BD27C4}" type="presParOf" srcId="{3960CFF8-4383-4382-8D6D-F2A00F508E8D}" destId="{13688FBD-4079-41FE-A6A2-B5B0F293E6BF}" srcOrd="1" destOrd="0" presId="urn:microsoft.com/office/officeart/2005/8/layout/hProcess4"/>
    <dgm:cxn modelId="{3AA8FE4E-D0FB-4F4F-9F35-7B6B4E7D5E8D}" type="presParOf" srcId="{3960CFF8-4383-4382-8D6D-F2A00F508E8D}" destId="{224851B6-C14D-49DE-883B-A13003DA4601}" srcOrd="2" destOrd="0" presId="urn:microsoft.com/office/officeart/2005/8/layout/hProcess4"/>
    <dgm:cxn modelId="{A4DAABAE-FB49-4E79-80B0-1264A8E539FF}" type="presParOf" srcId="{224851B6-C14D-49DE-883B-A13003DA4601}" destId="{1439717B-283C-48FF-AF62-1990F52B6512}" srcOrd="0" destOrd="0" presId="urn:microsoft.com/office/officeart/2005/8/layout/hProcess4"/>
    <dgm:cxn modelId="{6FFC75D9-47EB-48FF-90CD-91F117AC22B7}" type="presParOf" srcId="{1439717B-283C-48FF-AF62-1990F52B6512}" destId="{BCCE6711-D1D8-4B2C-917E-41AB5A6114A8}" srcOrd="0" destOrd="0" presId="urn:microsoft.com/office/officeart/2005/8/layout/hProcess4"/>
    <dgm:cxn modelId="{FEE85E3F-72E5-4071-8EA1-3623F81173A1}" type="presParOf" srcId="{1439717B-283C-48FF-AF62-1990F52B6512}" destId="{96015622-8A46-45CF-A72A-2856B699B374}" srcOrd="1" destOrd="0" presId="urn:microsoft.com/office/officeart/2005/8/layout/hProcess4"/>
    <dgm:cxn modelId="{AC4982ED-AD83-45D0-AD2F-455F7901AF9F}" type="presParOf" srcId="{1439717B-283C-48FF-AF62-1990F52B6512}" destId="{BFE859F2-A9E8-4F95-9161-8EC68F2D30C4}" srcOrd="2" destOrd="0" presId="urn:microsoft.com/office/officeart/2005/8/layout/hProcess4"/>
    <dgm:cxn modelId="{565E0706-6737-49AB-A631-19EA6E16791C}" type="presParOf" srcId="{1439717B-283C-48FF-AF62-1990F52B6512}" destId="{E18C6CF4-EDEB-4539-A36D-E0355B626199}" srcOrd="3" destOrd="0" presId="urn:microsoft.com/office/officeart/2005/8/layout/hProcess4"/>
    <dgm:cxn modelId="{0F8395D2-489A-4650-9E19-52FEC57A410B}" type="presParOf" srcId="{1439717B-283C-48FF-AF62-1990F52B6512}" destId="{D9FCD5E9-9E94-4534-BAB4-3DB8EB44E7D0}" srcOrd="4" destOrd="0" presId="urn:microsoft.com/office/officeart/2005/8/layout/hProcess4"/>
    <dgm:cxn modelId="{9204B803-0CC8-4F9E-AC95-C709626A9F47}" type="presParOf" srcId="{224851B6-C14D-49DE-883B-A13003DA4601}" destId="{6A63D16E-EEE6-4267-97EA-5AD7D2BC4E84}" srcOrd="1" destOrd="0" presId="urn:microsoft.com/office/officeart/2005/8/layout/hProcess4"/>
    <dgm:cxn modelId="{DF63E90D-523A-4A3D-8E96-876C4878E690}" type="presParOf" srcId="{224851B6-C14D-49DE-883B-A13003DA4601}" destId="{59BAED1E-A4FE-4FA3-8716-57917AF47F38}" srcOrd="2" destOrd="0" presId="urn:microsoft.com/office/officeart/2005/8/layout/hProcess4"/>
    <dgm:cxn modelId="{ABC2BBAC-ABC6-4828-A656-FF0E45449B5D}" type="presParOf" srcId="{59BAED1E-A4FE-4FA3-8716-57917AF47F38}" destId="{5C833856-7FAF-4B27-932C-67C7D08339F2}" srcOrd="0" destOrd="0" presId="urn:microsoft.com/office/officeart/2005/8/layout/hProcess4"/>
    <dgm:cxn modelId="{57A8C77F-8539-4ED5-8B3E-AA69AEF39063}" type="presParOf" srcId="{59BAED1E-A4FE-4FA3-8716-57917AF47F38}" destId="{E83793B4-2C5C-4D90-82FA-E5EE4745664D}" srcOrd="1" destOrd="0" presId="urn:microsoft.com/office/officeart/2005/8/layout/hProcess4"/>
    <dgm:cxn modelId="{13C487BA-883D-4A71-9789-EB655F6279D7}" type="presParOf" srcId="{59BAED1E-A4FE-4FA3-8716-57917AF47F38}" destId="{67FFE978-6FBE-4424-80BE-B9E4B4DD0695}" srcOrd="2" destOrd="0" presId="urn:microsoft.com/office/officeart/2005/8/layout/hProcess4"/>
    <dgm:cxn modelId="{9DE711C0-DAD0-490A-8F9F-84EFF58B67F2}" type="presParOf" srcId="{59BAED1E-A4FE-4FA3-8716-57917AF47F38}" destId="{029D1FDE-4DD7-4FA5-8C70-0C747477B66C}" srcOrd="3" destOrd="0" presId="urn:microsoft.com/office/officeart/2005/8/layout/hProcess4"/>
    <dgm:cxn modelId="{7E60F800-B699-4C90-AE8B-FFA3C1DBAC2A}" type="presParOf" srcId="{59BAED1E-A4FE-4FA3-8716-57917AF47F38}" destId="{C2556EF6-41FF-46C6-8829-911BFA533FFE}" srcOrd="4" destOrd="0" presId="urn:microsoft.com/office/officeart/2005/8/layout/hProcess4"/>
    <dgm:cxn modelId="{15EEC923-9DD9-45F9-B1CE-E90ADC8BB3B2}" type="presParOf" srcId="{224851B6-C14D-49DE-883B-A13003DA4601}" destId="{DC2A0ADB-DCE3-4BF4-9952-0394865777AC}" srcOrd="3" destOrd="0" presId="urn:microsoft.com/office/officeart/2005/8/layout/hProcess4"/>
    <dgm:cxn modelId="{F83CC031-B411-4234-8023-6E45E782DC1B}" type="presParOf" srcId="{224851B6-C14D-49DE-883B-A13003DA4601}" destId="{A874A3A3-A340-4ABC-99B5-7529D4415335}" srcOrd="4" destOrd="0" presId="urn:microsoft.com/office/officeart/2005/8/layout/hProcess4"/>
    <dgm:cxn modelId="{7B362966-E9AB-40B9-8761-1F07E738ED93}" type="presParOf" srcId="{A874A3A3-A340-4ABC-99B5-7529D4415335}" destId="{14032C0B-60AE-432B-A713-F993D1C4BA8F}" srcOrd="0" destOrd="0" presId="urn:microsoft.com/office/officeart/2005/8/layout/hProcess4"/>
    <dgm:cxn modelId="{7577A14F-C73F-4E1A-8760-544ED1967544}" type="presParOf" srcId="{A874A3A3-A340-4ABC-99B5-7529D4415335}" destId="{69C28D3B-E083-42DF-9EA0-916CA12125A9}" srcOrd="1" destOrd="0" presId="urn:microsoft.com/office/officeart/2005/8/layout/hProcess4"/>
    <dgm:cxn modelId="{1637F8A1-F9FA-4AC7-AA80-AC52DBF6427F}" type="presParOf" srcId="{A874A3A3-A340-4ABC-99B5-7529D4415335}" destId="{843715D2-C2C2-41EB-BDA3-21230FBA46DB}" srcOrd="2" destOrd="0" presId="urn:microsoft.com/office/officeart/2005/8/layout/hProcess4"/>
    <dgm:cxn modelId="{C3A1CE6A-C0A2-460E-AEC5-91898FCAB7C6}" type="presParOf" srcId="{A874A3A3-A340-4ABC-99B5-7529D4415335}" destId="{047F5837-10E2-4FFC-A492-DB8A19EF48CA}" srcOrd="3" destOrd="0" presId="urn:microsoft.com/office/officeart/2005/8/layout/hProcess4"/>
    <dgm:cxn modelId="{B0B35EFC-EC0D-408D-96C0-AAE23E559E96}" type="presParOf" srcId="{A874A3A3-A340-4ABC-99B5-7529D4415335}" destId="{7D6A154D-27BB-4CCE-9250-BCDD2CD5C3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15622-8A46-45CF-A72A-2856B699B374}">
      <dsp:nvSpPr>
        <dsp:cNvPr id="0" name=""/>
        <dsp:cNvSpPr/>
      </dsp:nvSpPr>
      <dsp:spPr>
        <a:xfrm>
          <a:off x="36244" y="1049273"/>
          <a:ext cx="2444561" cy="201625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65" tIns="62865" rIns="62865" bIns="62865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 dirty="0"/>
            <a:t>Type the Message </a:t>
          </a:r>
        </a:p>
      </dsp:txBody>
      <dsp:txXfrm>
        <a:off x="82644" y="1095673"/>
        <a:ext cx="2351761" cy="1491398"/>
      </dsp:txXfrm>
    </dsp:sp>
    <dsp:sp modelId="{6A63D16E-EEE6-4267-97EA-5AD7D2BC4E84}">
      <dsp:nvSpPr>
        <dsp:cNvPr id="0" name=""/>
        <dsp:cNvSpPr/>
      </dsp:nvSpPr>
      <dsp:spPr>
        <a:xfrm>
          <a:off x="1394360" y="1473226"/>
          <a:ext cx="2779003" cy="2779003"/>
        </a:xfrm>
        <a:prstGeom prst="leftCircularArrow">
          <a:avLst>
            <a:gd name="adj1" fmla="val 3451"/>
            <a:gd name="adj2" fmla="val 427731"/>
            <a:gd name="adj3" fmla="val 2203242"/>
            <a:gd name="adj4" fmla="val 9024489"/>
            <a:gd name="adj5" fmla="val 4027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18C6CF4-EDEB-4539-A36D-E0355B626199}">
      <dsp:nvSpPr>
        <dsp:cNvPr id="0" name=""/>
        <dsp:cNvSpPr/>
      </dsp:nvSpPr>
      <dsp:spPr>
        <a:xfrm>
          <a:off x="579480" y="2633472"/>
          <a:ext cx="2172943" cy="86410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3345" tIns="62230" rIns="93345" bIns="6223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Type</a:t>
          </a:r>
        </a:p>
      </dsp:txBody>
      <dsp:txXfrm>
        <a:off x="604789" y="2658781"/>
        <a:ext cx="2122325" cy="813490"/>
      </dsp:txXfrm>
    </dsp:sp>
    <dsp:sp modelId="{E83793B4-2C5C-4D90-82FA-E5EE4745664D}">
      <dsp:nvSpPr>
        <dsp:cNvPr id="0" name=""/>
        <dsp:cNvSpPr/>
      </dsp:nvSpPr>
      <dsp:spPr>
        <a:xfrm>
          <a:off x="3209147" y="1049274"/>
          <a:ext cx="2444561" cy="201625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65" tIns="62865" rIns="62865" bIns="62865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 dirty="0"/>
            <a:t>Send the Message</a:t>
          </a:r>
        </a:p>
      </dsp:txBody>
      <dsp:txXfrm>
        <a:off x="3255547" y="1527728"/>
        <a:ext cx="2351761" cy="1491398"/>
      </dsp:txXfrm>
    </dsp:sp>
    <dsp:sp modelId="{DC2A0ADB-DCE3-4BF4-9952-0394865777AC}">
      <dsp:nvSpPr>
        <dsp:cNvPr id="0" name=""/>
        <dsp:cNvSpPr/>
      </dsp:nvSpPr>
      <dsp:spPr>
        <a:xfrm>
          <a:off x="4546892" y="-216486"/>
          <a:ext cx="3091364" cy="3091364"/>
        </a:xfrm>
        <a:prstGeom prst="circularArrow">
          <a:avLst>
            <a:gd name="adj1" fmla="val 3103"/>
            <a:gd name="adj2" fmla="val 381347"/>
            <a:gd name="adj3" fmla="val 19443143"/>
            <a:gd name="adj4" fmla="val 12575511"/>
            <a:gd name="adj5" fmla="val 362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29D1FDE-4DD7-4FA5-8C70-0C747477B66C}">
      <dsp:nvSpPr>
        <dsp:cNvPr id="0" name=""/>
        <dsp:cNvSpPr/>
      </dsp:nvSpPr>
      <dsp:spPr>
        <a:xfrm>
          <a:off x="3752383" y="617220"/>
          <a:ext cx="2172943" cy="86410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3345" tIns="62230" rIns="93345" bIns="6223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Send</a:t>
          </a:r>
        </a:p>
      </dsp:txBody>
      <dsp:txXfrm>
        <a:off x="3777692" y="642529"/>
        <a:ext cx="2122325" cy="813490"/>
      </dsp:txXfrm>
    </dsp:sp>
    <dsp:sp modelId="{69C28D3B-E083-42DF-9EA0-916CA12125A9}">
      <dsp:nvSpPr>
        <dsp:cNvPr id="0" name=""/>
        <dsp:cNvSpPr/>
      </dsp:nvSpPr>
      <dsp:spPr>
        <a:xfrm>
          <a:off x="6382050" y="1049273"/>
          <a:ext cx="2444561" cy="201625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65" tIns="62865" rIns="62865" bIns="62865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 dirty="0"/>
            <a:t>Display the text send.</a:t>
          </a:r>
        </a:p>
      </dsp:txBody>
      <dsp:txXfrm>
        <a:off x="6428450" y="1095673"/>
        <a:ext cx="2351761" cy="1491398"/>
      </dsp:txXfrm>
    </dsp:sp>
    <dsp:sp modelId="{047F5837-10E2-4FFC-A492-DB8A19EF48CA}">
      <dsp:nvSpPr>
        <dsp:cNvPr id="0" name=""/>
        <dsp:cNvSpPr/>
      </dsp:nvSpPr>
      <dsp:spPr>
        <a:xfrm>
          <a:off x="6925286" y="2633472"/>
          <a:ext cx="2172943" cy="86410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3345" tIns="62230" rIns="93345" bIns="6223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Display</a:t>
          </a:r>
        </a:p>
      </dsp:txBody>
      <dsp:txXfrm>
        <a:off x="6950595" y="2658781"/>
        <a:ext cx="2122325" cy="8134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7/19/2018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7/19/2018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7/19/2018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7/19/2018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7/19/2018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7/19/2018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7/19/2018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7/19/2018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7/19/2018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7/19/2018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7/19/2018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7/19/2018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7/19/2018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979612" y="26252"/>
            <a:ext cx="8229600" cy="1744216"/>
          </a:xfrm>
        </p:spPr>
        <p:txBody>
          <a:bodyPr/>
          <a:lstStyle/>
          <a:p>
            <a:pPr algn="ctr"/>
            <a:r>
              <a:rPr lang="en-US" dirty="0"/>
              <a:t>MEETUP APP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0" y="5113784"/>
            <a:ext cx="8229600" cy="1744216"/>
          </a:xfrm>
        </p:spPr>
        <p:txBody>
          <a:bodyPr/>
          <a:lstStyle/>
          <a:p>
            <a:r>
              <a:rPr lang="it-IT" dirty="0"/>
              <a:t>DEVELOPED BY :</a:t>
            </a:r>
          </a:p>
          <a:p>
            <a:pPr marL="457200" indent="-457200">
              <a:buAutoNum type="arabicPeriod"/>
            </a:pPr>
            <a:r>
              <a:rPr lang="it-IT" dirty="0"/>
              <a:t>SIDDHANT SINGH RATHORE</a:t>
            </a:r>
          </a:p>
          <a:p>
            <a:pPr marL="457200" indent="-457200">
              <a:buAutoNum type="arabicPeriod"/>
            </a:pPr>
            <a:r>
              <a:rPr lang="it-IT" dirty="0"/>
              <a:t>RAJEEV KUMAR SINGH</a:t>
            </a:r>
          </a:p>
          <a:p>
            <a:pPr marL="457200" indent="-457200">
              <a:buAutoNum type="arabicPeriod"/>
            </a:pPr>
            <a:r>
              <a:rPr lang="it-IT" dirty="0"/>
              <a:t>LAKSHYA GUPTA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B238B5-7917-4735-B19E-171459433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677" y="1628800"/>
            <a:ext cx="2703469" cy="27363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77B6C9-6A06-4A47-AD6E-69B61A326C64}"/>
              </a:ext>
            </a:extLst>
          </p:cNvPr>
          <p:cNvSpPr txBox="1"/>
          <p:nvPr/>
        </p:nvSpPr>
        <p:spPr>
          <a:xfrm flipH="1">
            <a:off x="7174532" y="4830580"/>
            <a:ext cx="4104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FEATURES OF THE APP:</a:t>
            </a:r>
          </a:p>
          <a:p>
            <a:r>
              <a:rPr lang="en-IN" dirty="0"/>
              <a:t>1.REAL TIME TEXTING</a:t>
            </a:r>
          </a:p>
          <a:p>
            <a:r>
              <a:rPr lang="en-IN" dirty="0"/>
              <a:t>2. CHECK THE WEATHER</a:t>
            </a:r>
          </a:p>
          <a:p>
            <a:r>
              <a:rPr lang="en-IN" dirty="0"/>
              <a:t>3.CHECK NEWS OF THE DAY</a:t>
            </a:r>
          </a:p>
          <a:p>
            <a:r>
              <a:rPr lang="en-IN" dirty="0"/>
              <a:t>4.CHECK YOUR EMAILS</a:t>
            </a:r>
          </a:p>
          <a:p>
            <a:r>
              <a:rPr lang="en-IN" dirty="0"/>
              <a:t>5.BOOK A HALL AND A UBER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EDE86-1DA1-4316-A4FE-C3DD0373A1A4}"/>
              </a:ext>
            </a:extLst>
          </p:cNvPr>
          <p:cNvSpPr txBox="1"/>
          <p:nvPr/>
        </p:nvSpPr>
        <p:spPr>
          <a:xfrm>
            <a:off x="4582244" y="3717032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A Company Specific Meeting App 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DFE9B-3FE4-4743-A43D-1A4F7F611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876" y="35456"/>
            <a:ext cx="9144001" cy="1371600"/>
          </a:xfrm>
        </p:spPr>
        <p:txBody>
          <a:bodyPr/>
          <a:lstStyle/>
          <a:p>
            <a:r>
              <a:rPr lang="en-IN" dirty="0"/>
              <a:t>Book a Conference Venue and Uber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59F3CF-49D6-4285-A1E0-05A8D3314712}"/>
              </a:ext>
            </a:extLst>
          </p:cNvPr>
          <p:cNvSpPr txBox="1"/>
          <p:nvPr/>
        </p:nvSpPr>
        <p:spPr>
          <a:xfrm>
            <a:off x="765820" y="1794535"/>
            <a:ext cx="316835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Venue of the meeting can be booked via skeeda.com and employee can also book an uber to reach the destination.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0ACCD9-A688-4C16-BBBB-2F14A48B64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244" y="1785368"/>
            <a:ext cx="2777505" cy="481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713F7D-943D-4A57-8A80-3FAEE1F2FC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716" y="1698793"/>
            <a:ext cx="2880320" cy="487658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7DDC0BF-1483-4F97-BC36-EF4CE84C10A8}"/>
              </a:ext>
            </a:extLst>
          </p:cNvPr>
          <p:cNvSpPr/>
          <p:nvPr/>
        </p:nvSpPr>
        <p:spPr>
          <a:xfrm>
            <a:off x="7678588" y="3717032"/>
            <a:ext cx="864096" cy="792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610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3892" y="260648"/>
            <a:ext cx="8692399" cy="698376"/>
          </a:xfrm>
        </p:spPr>
        <p:txBody>
          <a:bodyPr>
            <a:normAutofit/>
          </a:bodyPr>
          <a:lstStyle/>
          <a:p>
            <a:r>
              <a:rPr lang="en-US" sz="4000" dirty="0"/>
              <a:t>Storage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D3EE18-C7D3-469A-832F-993679F8103A}"/>
              </a:ext>
            </a:extLst>
          </p:cNvPr>
          <p:cNvSpPr txBox="1"/>
          <p:nvPr/>
        </p:nvSpPr>
        <p:spPr>
          <a:xfrm>
            <a:off x="693812" y="1268760"/>
            <a:ext cx="39604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All the email id’s ,password and the chats are stored</a:t>
            </a:r>
          </a:p>
          <a:p>
            <a:r>
              <a:rPr lang="en-IN" sz="3600" dirty="0"/>
              <a:t>on the Google Firebase Platform.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015F95-C522-4C41-A990-3DEB5EEA8B59}"/>
              </a:ext>
            </a:extLst>
          </p:cNvPr>
          <p:cNvSpPr txBox="1"/>
          <p:nvPr/>
        </p:nvSpPr>
        <p:spPr>
          <a:xfrm flipH="1">
            <a:off x="405780" y="4163797"/>
            <a:ext cx="51845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The mode of Authentication is a Google Email ID and it’s corresponding password.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8236E4-1093-4A08-8CB3-8305DEA5B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580" y="0"/>
            <a:ext cx="4438226" cy="35362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310872-33F1-44A9-8371-4F3C324EC5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249" y="3933949"/>
            <a:ext cx="5198313" cy="292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9876" y="0"/>
            <a:ext cx="7344816" cy="1772816"/>
          </a:xfrm>
        </p:spPr>
        <p:txBody>
          <a:bodyPr/>
          <a:lstStyle/>
          <a:p>
            <a:pPr algn="ctr"/>
            <a:r>
              <a:rPr lang="en-US" dirty="0"/>
              <a:t>Real Time </a:t>
            </a:r>
            <a:r>
              <a:rPr lang="en-US" sz="6000" dirty="0"/>
              <a:t>u</a:t>
            </a:r>
            <a:r>
              <a:rPr lang="en-US" dirty="0"/>
              <a:t>se of the </a:t>
            </a:r>
            <a:r>
              <a:rPr lang="en-US" sz="4400" dirty="0"/>
              <a:t>A</a:t>
            </a:r>
            <a:r>
              <a:rPr lang="en-US" dirty="0"/>
              <a:t>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3852" y="2710408"/>
            <a:ext cx="10153128" cy="3814935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sz="7700" dirty="0"/>
              <a:t>We can text at any instant of the time and the suppose we have a meeting planned at a particular day then we can check the weather to decide the mode of transportation  and at the same time access emails and check the buzz of the day . A conference venue can also be booked which may be decided in the group chat so that everyone is aware of it.</a:t>
            </a:r>
          </a:p>
        </p:txBody>
      </p:sp>
    </p:spTree>
    <p:extLst>
      <p:ext uri="{BB962C8B-B14F-4D97-AF65-F5344CB8AC3E}">
        <p14:creationId xmlns:p14="http://schemas.microsoft.com/office/powerpoint/2010/main" val="276513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5BCE16-9495-4D51-A4F1-C0E1B7C14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004" y="1124744"/>
            <a:ext cx="7848871" cy="394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Inside: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844824"/>
            <a:ext cx="5868143" cy="4174976"/>
          </a:xfrm>
        </p:spPr>
        <p:txBody>
          <a:bodyPr/>
          <a:lstStyle/>
          <a:p>
            <a:r>
              <a:rPr lang="en-US" dirty="0"/>
              <a:t>Layout of the App</a:t>
            </a:r>
          </a:p>
          <a:p>
            <a:r>
              <a:rPr lang="en-US" dirty="0"/>
              <a:t>Navigation Drawer</a:t>
            </a:r>
          </a:p>
          <a:p>
            <a:r>
              <a:rPr lang="en-US" dirty="0"/>
              <a:t>Check the weather, emails, news of the day</a:t>
            </a:r>
          </a:p>
          <a:p>
            <a:r>
              <a:rPr lang="en-US" dirty="0"/>
              <a:t>Chat with Friends</a:t>
            </a:r>
          </a:p>
          <a:p>
            <a:r>
              <a:rPr lang="en-US" dirty="0"/>
              <a:t>Book a venue for conference </a:t>
            </a:r>
          </a:p>
          <a:p>
            <a:r>
              <a:rPr lang="en-US" dirty="0"/>
              <a:t>Book a cab</a:t>
            </a: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36799-1BAA-4A3C-88BA-6EE001317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892" y="29489"/>
            <a:ext cx="9144001" cy="527720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How To Login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61BDBE-A772-4511-9158-103EFC964A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6792"/>
            <a:ext cx="2376264" cy="3456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740611-0721-4B52-8D27-A59B0E6A9C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244" y="1556792"/>
            <a:ext cx="2633489" cy="3456384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9F3EEB71-64D1-434A-89E4-770DFB72080E}"/>
              </a:ext>
            </a:extLst>
          </p:cNvPr>
          <p:cNvSpPr/>
          <p:nvPr/>
        </p:nvSpPr>
        <p:spPr>
          <a:xfrm>
            <a:off x="3060857" y="2852936"/>
            <a:ext cx="873315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4D7E8D0-62AC-4E7F-9AD0-A60900DFAE85}"/>
              </a:ext>
            </a:extLst>
          </p:cNvPr>
          <p:cNvSpPr/>
          <p:nvPr/>
        </p:nvSpPr>
        <p:spPr>
          <a:xfrm>
            <a:off x="7863804" y="2852936"/>
            <a:ext cx="822895" cy="792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2516CF-006A-4B09-AE1D-AB333E0D55EA}"/>
              </a:ext>
            </a:extLst>
          </p:cNvPr>
          <p:cNvSpPr txBox="1"/>
          <p:nvPr/>
        </p:nvSpPr>
        <p:spPr>
          <a:xfrm>
            <a:off x="4316" y="5493568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Step 1:</a:t>
            </a:r>
          </a:p>
          <a:p>
            <a:r>
              <a:rPr lang="en-IN" dirty="0"/>
              <a:t>This layout appears when you first install the app.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10E3B7-17C6-43C2-B5BD-879B74F09D3D}"/>
              </a:ext>
            </a:extLst>
          </p:cNvPr>
          <p:cNvSpPr txBox="1"/>
          <p:nvPr/>
        </p:nvSpPr>
        <p:spPr>
          <a:xfrm>
            <a:off x="4582243" y="5661248"/>
            <a:ext cx="2736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Step 2:</a:t>
            </a:r>
          </a:p>
          <a:p>
            <a:r>
              <a:rPr lang="en-IN" dirty="0"/>
              <a:t>This appears if you are a new user 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18C654-F1E1-46CF-976B-E4976ABEA87B}"/>
              </a:ext>
            </a:extLst>
          </p:cNvPr>
          <p:cNvSpPr txBox="1"/>
          <p:nvPr/>
        </p:nvSpPr>
        <p:spPr>
          <a:xfrm>
            <a:off x="9401662" y="5628182"/>
            <a:ext cx="27363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Step 3:</a:t>
            </a:r>
          </a:p>
          <a:p>
            <a:r>
              <a:rPr lang="en-IN" dirty="0"/>
              <a:t>This is the layout which will appear when you have logged in successfully.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C0E5C1-D61A-4B7D-BC5E-FAB41F82F8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770" y="1549865"/>
            <a:ext cx="2763679" cy="346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19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743744"/>
          </a:xfrm>
        </p:spPr>
        <p:txBody>
          <a:bodyPr/>
          <a:lstStyle/>
          <a:p>
            <a:pPr algn="ctr"/>
            <a:r>
              <a:rPr lang="en-US" dirty="0"/>
              <a:t>Sign In Layout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A6EC7D-A53B-41CB-A8C5-7E7D877C1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above picture shows us the login layout of the app.</a:t>
            </a:r>
          </a:p>
          <a:p>
            <a:r>
              <a:rPr lang="en-IN" dirty="0"/>
              <a:t>An old user should sign  in and the new user should register the app.</a:t>
            </a:r>
          </a:p>
          <a:p>
            <a:r>
              <a:rPr lang="en-IN" dirty="0"/>
              <a:t>After the successful registration  on the app a user profile is created .</a:t>
            </a:r>
          </a:p>
          <a:p>
            <a:r>
              <a:rPr lang="en-IN" dirty="0"/>
              <a:t>From there the user can text message in his group and check the news, emails , weather through his profile.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2F5E5-9295-4080-9F5A-4AEDBD2F7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7301" y="17907"/>
            <a:ext cx="5004047" cy="818805"/>
          </a:xfrm>
        </p:spPr>
        <p:txBody>
          <a:bodyPr>
            <a:normAutofit fontScale="90000"/>
          </a:bodyPr>
          <a:lstStyle/>
          <a:p>
            <a:r>
              <a:rPr lang="en-IN" dirty="0"/>
              <a:t>Real Time Texting  </a:t>
            </a:r>
            <a:r>
              <a:rPr lang="en-IN" sz="7200" dirty="0"/>
              <a:t>1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537C9-6036-4712-A7CA-CE621EBCBBC9}"/>
              </a:ext>
            </a:extLst>
          </p:cNvPr>
          <p:cNvSpPr txBox="1"/>
          <p:nvPr/>
        </p:nvSpPr>
        <p:spPr>
          <a:xfrm>
            <a:off x="5230316" y="1124744"/>
            <a:ext cx="590465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1.This is the default layout which you will see when you enter the chat room . From here you can start texting with your friends after successful login on the app.</a:t>
            </a:r>
          </a:p>
          <a:p>
            <a:r>
              <a:rPr lang="en-IN" sz="3600" dirty="0"/>
              <a:t>2. Shared preference makes sure that you are logged in even if you dismiss the app in foreground.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246CE5-9693-4CAF-9437-6E8A95EE0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1268760"/>
            <a:ext cx="3816424" cy="548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9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Real Time Texting </a:t>
            </a:r>
            <a:r>
              <a:rPr lang="en-US" sz="6600" dirty="0"/>
              <a:t>2</a:t>
            </a:r>
            <a:endParaRPr lang="en-US" dirty="0"/>
          </a:p>
        </p:txBody>
      </p:sp>
      <p:graphicFrame>
        <p:nvGraphicFramePr>
          <p:cNvPr id="3" name="Content Placeholder 2" descr="Alternating Flow diagram showing 3 groups arranged from left to right with a title and bullet points in each group and a curved arrow showing the flow from one group to the next.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585692"/>
              </p:ext>
            </p:extLst>
          </p:nvPr>
        </p:nvGraphicFramePr>
        <p:xfrm>
          <a:off x="1522413" y="1905000"/>
          <a:ext cx="9134475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76" y="38255"/>
            <a:ext cx="4283966" cy="1371600"/>
          </a:xfrm>
        </p:spPr>
        <p:txBody>
          <a:bodyPr/>
          <a:lstStyle/>
          <a:p>
            <a:r>
              <a:rPr lang="en-US" dirty="0"/>
              <a:t>Navigation Drawer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76" y="1409855"/>
            <a:ext cx="4419599" cy="3115129"/>
          </a:xfrm>
        </p:spPr>
        <p:txBody>
          <a:bodyPr/>
          <a:lstStyle/>
          <a:p>
            <a:r>
              <a:rPr lang="en-US" dirty="0"/>
              <a:t>It gives access to weather check , emails ,news of the day. </a:t>
            </a:r>
          </a:p>
          <a:p>
            <a:pPr lvl="1"/>
            <a:r>
              <a:rPr lang="en-US" sz="2400" dirty="0"/>
              <a:t>A user can change his Display Picture (DP)  at any time on the app.</a:t>
            </a:r>
          </a:p>
          <a:p>
            <a:pPr lvl="1"/>
            <a:r>
              <a:rPr lang="en-US" sz="2400" dirty="0"/>
              <a:t>The weather info is fetched via JSON from open weather map API.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95C76F-AE52-4493-8E41-99CDDFC2F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992" y="1124744"/>
            <a:ext cx="3615011" cy="525658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D7A720-B654-4821-8F47-AE359A35B254}"/>
              </a:ext>
            </a:extLst>
          </p:cNvPr>
          <p:cNvCxnSpPr/>
          <p:nvPr/>
        </p:nvCxnSpPr>
        <p:spPr>
          <a:xfrm flipV="1">
            <a:off x="7246540" y="692696"/>
            <a:ext cx="0" cy="2232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544FBA-F6DF-4483-A7BA-73BF88725660}"/>
              </a:ext>
            </a:extLst>
          </p:cNvPr>
          <p:cNvCxnSpPr>
            <a:cxnSpLocks/>
          </p:cNvCxnSpPr>
          <p:nvPr/>
        </p:nvCxnSpPr>
        <p:spPr>
          <a:xfrm>
            <a:off x="7246540" y="692696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9E2177B-91CC-4C40-BB5A-72A29485648E}"/>
              </a:ext>
            </a:extLst>
          </p:cNvPr>
          <p:cNvSpPr txBox="1"/>
          <p:nvPr/>
        </p:nvSpPr>
        <p:spPr>
          <a:xfrm>
            <a:off x="8272905" y="539389"/>
            <a:ext cx="2646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Check Weather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5B29C16-C9CB-496D-B396-2E8A518439E3}"/>
              </a:ext>
            </a:extLst>
          </p:cNvPr>
          <p:cNvCxnSpPr/>
          <p:nvPr/>
        </p:nvCxnSpPr>
        <p:spPr>
          <a:xfrm>
            <a:off x="7246540" y="2924944"/>
            <a:ext cx="561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9B7ED31-0BEA-419E-BF9F-89D8D2CC64B3}"/>
              </a:ext>
            </a:extLst>
          </p:cNvPr>
          <p:cNvCxnSpPr/>
          <p:nvPr/>
        </p:nvCxnSpPr>
        <p:spPr>
          <a:xfrm flipH="1">
            <a:off x="6094412" y="3356992"/>
            <a:ext cx="17135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E9AE7FA-12FD-495F-86C4-BA5170843DCF}"/>
              </a:ext>
            </a:extLst>
          </p:cNvPr>
          <p:cNvSpPr txBox="1"/>
          <p:nvPr/>
        </p:nvSpPr>
        <p:spPr>
          <a:xfrm>
            <a:off x="4654252" y="3068960"/>
            <a:ext cx="1440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Check your current location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0583865-3C3E-4BA8-8E87-65A18ECE0BC4}"/>
              </a:ext>
            </a:extLst>
          </p:cNvPr>
          <p:cNvCxnSpPr>
            <a:stCxn id="6" idx="1"/>
          </p:cNvCxnSpPr>
          <p:nvPr/>
        </p:nvCxnSpPr>
        <p:spPr>
          <a:xfrm rot="10800000" flipV="1">
            <a:off x="3502124" y="3753036"/>
            <a:ext cx="4305868" cy="22682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0D1FEB2-877F-4E20-8FFE-28912FC34D7B}"/>
              </a:ext>
            </a:extLst>
          </p:cNvPr>
          <p:cNvSpPr txBox="1"/>
          <p:nvPr/>
        </p:nvSpPr>
        <p:spPr>
          <a:xfrm>
            <a:off x="1557908" y="5448145"/>
            <a:ext cx="1944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Helps you to book a venue for conference 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E43C23D-1CF1-4989-AF0A-2E54EBA93051}"/>
              </a:ext>
            </a:extLst>
          </p:cNvPr>
          <p:cNvCxnSpPr/>
          <p:nvPr/>
        </p:nvCxnSpPr>
        <p:spPr>
          <a:xfrm flipH="1">
            <a:off x="6958508" y="4221088"/>
            <a:ext cx="8494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7200E88-FD8B-4A15-862C-2C86B080CD5E}"/>
              </a:ext>
            </a:extLst>
          </p:cNvPr>
          <p:cNvCxnSpPr/>
          <p:nvPr/>
        </p:nvCxnSpPr>
        <p:spPr>
          <a:xfrm>
            <a:off x="6958508" y="4221088"/>
            <a:ext cx="0" cy="57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6CA7056-2B75-46E9-B592-1C591523C0AB}"/>
              </a:ext>
            </a:extLst>
          </p:cNvPr>
          <p:cNvSpPr txBox="1"/>
          <p:nvPr/>
        </p:nvSpPr>
        <p:spPr>
          <a:xfrm>
            <a:off x="6231123" y="4815256"/>
            <a:ext cx="14401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Helps you to book a cab to any desired location.</a:t>
            </a:r>
          </a:p>
        </p:txBody>
      </p:sp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83CD8-C06A-4B32-AFE8-3808E3D9E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1" cy="764704"/>
          </a:xfrm>
        </p:spPr>
        <p:txBody>
          <a:bodyPr/>
          <a:lstStyle/>
          <a:p>
            <a:r>
              <a:rPr lang="en-IN" dirty="0"/>
              <a:t>How’s The Weather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EB83A4-4360-4D92-A3BE-8B5A04F03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" y="980728"/>
            <a:ext cx="2343797" cy="34066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239AE9-B2E2-48EE-A369-97DC8982F2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919" y="980728"/>
            <a:ext cx="2448272" cy="3406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5BE5A6-E334-44A0-941C-EE376EC7E8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476" y="980728"/>
            <a:ext cx="2271790" cy="342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DEF341-F3BD-44AD-9E7B-65AC26F74F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899" y="958416"/>
            <a:ext cx="2271790" cy="3429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E7D297-7FCF-4493-83C9-44A849BA22A5}"/>
              </a:ext>
            </a:extLst>
          </p:cNvPr>
          <p:cNvSpPr txBox="1"/>
          <p:nvPr/>
        </p:nvSpPr>
        <p:spPr>
          <a:xfrm>
            <a:off x="0" y="5301208"/>
            <a:ext cx="2343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Current location is fetched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5446F1-A1C2-43E2-AEAD-F1574848A2B7}"/>
              </a:ext>
            </a:extLst>
          </p:cNvPr>
          <p:cNvSpPr txBox="1"/>
          <p:nvPr/>
        </p:nvSpPr>
        <p:spPr>
          <a:xfrm>
            <a:off x="3318567" y="5301208"/>
            <a:ext cx="2550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Weather of the current location is shown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620051-F21F-4B48-B192-900A0ED89BAE}"/>
              </a:ext>
            </a:extLst>
          </p:cNvPr>
          <p:cNvSpPr txBox="1"/>
          <p:nvPr/>
        </p:nvSpPr>
        <p:spPr>
          <a:xfrm>
            <a:off x="6670476" y="5301208"/>
            <a:ext cx="2343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City Name can also be changed.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C6E16C-D42C-4844-ABEB-0E4A324F8DB8}"/>
              </a:ext>
            </a:extLst>
          </p:cNvPr>
          <p:cNvSpPr txBox="1"/>
          <p:nvPr/>
        </p:nvSpPr>
        <p:spPr>
          <a:xfrm>
            <a:off x="9929899" y="5301208"/>
            <a:ext cx="2258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Weather of the new city is fetched.</a:t>
            </a:r>
          </a:p>
        </p:txBody>
      </p:sp>
    </p:spTree>
    <p:extLst>
      <p:ext uri="{BB962C8B-B14F-4D97-AF65-F5344CB8AC3E}">
        <p14:creationId xmlns:p14="http://schemas.microsoft.com/office/powerpoint/2010/main" val="191977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C0F97-E13F-422B-BFCB-098A9A08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4" y="25973"/>
            <a:ext cx="2995533" cy="666723"/>
          </a:xfrm>
        </p:spPr>
        <p:txBody>
          <a:bodyPr/>
          <a:lstStyle/>
          <a:p>
            <a:r>
              <a:rPr lang="en-IN" dirty="0"/>
              <a:t>My Location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F85258-FD2A-4A03-A4B6-B4091100C5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04" y="886408"/>
            <a:ext cx="2880320" cy="43427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80374A-F61B-48D5-A781-54012FEE6A5E}"/>
              </a:ext>
            </a:extLst>
          </p:cNvPr>
          <p:cNvSpPr txBox="1"/>
          <p:nvPr/>
        </p:nvSpPr>
        <p:spPr>
          <a:xfrm>
            <a:off x="693812" y="5589240"/>
            <a:ext cx="2808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To check your current location click on “Your Location”.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DB9B7F-9C98-488B-B50A-FA2879154B58}"/>
              </a:ext>
            </a:extLst>
          </p:cNvPr>
          <p:cNvSpPr txBox="1"/>
          <p:nvPr/>
        </p:nvSpPr>
        <p:spPr>
          <a:xfrm>
            <a:off x="8254652" y="5733256"/>
            <a:ext cx="2705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On clicking the button your current location is shown as shown above.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B84DC6-498F-4027-96FD-B8F64EBA7D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52" y="886408"/>
            <a:ext cx="2376264" cy="43427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D79F1F-3738-4AED-93EC-25ABC06AAF22}"/>
              </a:ext>
            </a:extLst>
          </p:cNvPr>
          <p:cNvSpPr txBox="1"/>
          <p:nvPr/>
        </p:nvSpPr>
        <p:spPr>
          <a:xfrm>
            <a:off x="4582244" y="5733256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To access the location your app must have permission from your device.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179B44-9526-4FEF-A223-31740B8A81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760" y="901007"/>
            <a:ext cx="2705497" cy="434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75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0</TotalTime>
  <Words>548</Words>
  <Application>Microsoft Office PowerPoint</Application>
  <PresentationFormat>Custom</PresentationFormat>
  <Paragraphs>66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Corbel</vt:lpstr>
      <vt:lpstr>Digital Blue Tunnel 16x9</vt:lpstr>
      <vt:lpstr>MEETUP APP</vt:lpstr>
      <vt:lpstr>What’s Inside:</vt:lpstr>
      <vt:lpstr>How To Login</vt:lpstr>
      <vt:lpstr>Sign In Layout</vt:lpstr>
      <vt:lpstr>Real Time Texting  1</vt:lpstr>
      <vt:lpstr>Real Time Texting 2</vt:lpstr>
      <vt:lpstr>Navigation Drawer</vt:lpstr>
      <vt:lpstr>How’s The Weather</vt:lpstr>
      <vt:lpstr>My Location </vt:lpstr>
      <vt:lpstr>Book a Conference Venue and Uber</vt:lpstr>
      <vt:lpstr>Storage</vt:lpstr>
      <vt:lpstr>Real Time use of the App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MEETUP APP</dc:title>
  <dc:creator>lakshya gupta</dc:creator>
  <cp:lastModifiedBy>lakshya gupta</cp:lastModifiedBy>
  <cp:revision>27</cp:revision>
  <dcterms:created xsi:type="dcterms:W3CDTF">2018-07-18T07:54:41Z</dcterms:created>
  <dcterms:modified xsi:type="dcterms:W3CDTF">2018-07-19T04:06:33Z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